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516" y="6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3622852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PresentationFormat>Экран (4:3)</PresentationFormat>
  <Paragraphs>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тв</dc:creator>
  <cp:lastModifiedBy>TV</cp:lastModifiedBy>
  <cp:revision>1</cp:revision>
  <dcterms:created xsi:type="dcterms:W3CDTF">2023-01-09T12:56:22Z</dcterms:created>
  <dcterms:modified xsi:type="dcterms:W3CDTF">2023-01-09T13:00:12Z</dcterms:modified>
</cp:coreProperties>
</file>